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59" r:id="rId5"/>
    <p:sldId id="257" r:id="rId6"/>
    <p:sldId id="258" r:id="rId7"/>
    <p:sldId id="262" r:id="rId8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76164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991960" y="1174320"/>
            <a:ext cx="6207120" cy="495252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3"/>
          <a:stretch>
            <a:fillRect/>
          </a:stretch>
        </p:blipFill>
        <p:spPr>
          <a:xfrm>
            <a:off x="2991960" y="1174320"/>
            <a:ext cx="6207120" cy="495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190440"/>
            <a:ext cx="10972440" cy="26996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76164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76164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991960" y="1174320"/>
            <a:ext cx="6207120" cy="495252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3"/>
          <a:stretch>
            <a:fillRect/>
          </a:stretch>
        </p:blipFill>
        <p:spPr>
          <a:xfrm>
            <a:off x="2991960" y="1174320"/>
            <a:ext cx="6207120" cy="495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190440"/>
            <a:ext cx="10972440" cy="26996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49525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76164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0" tIns="0" rIns="0" bIns="0" anchor="ctr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174680"/>
            <a:ext cx="535428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761640"/>
            <a:ext cx="10972440" cy="2362320"/>
          </a:xfrm>
          <a:prstGeom prst="rect">
            <a:avLst/>
          </a:prstGeom>
        </p:spPr>
        <p:txBody>
          <a:bodyPr lIns="0" tIns="0" rIns="0" bIns="0"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jpeg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7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9360">
            <a:noFill/>
          </a:ln>
        </p:spPr>
      </p:pic>
      <p:pic>
        <p:nvPicPr>
          <p:cNvPr id="2" name="Picture 3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4240" y="3718080"/>
            <a:ext cx="10942920" cy="1082160"/>
          </a:xfrm>
          <a:prstGeom prst="rect">
            <a:avLst/>
          </a:prstGeom>
        </p:spPr>
        <p:txBody>
          <a:bodyPr lIns="90000" tIns="45000" rIns="90000" bIns="45000" anchor="ctr"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Second Outline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Third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Fourth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0"/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936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72440" cy="582120"/>
          </a:xfrm>
          <a:prstGeom prst="rect">
            <a:avLst/>
          </a:prstGeom>
        </p:spPr>
        <p:txBody>
          <a:bodyPr lIns="90000" tIns="45000" rIns="90000" bIns="45000" anchor="ctr"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72440" cy="4952520"/>
          </a:xfrm>
          <a:prstGeom prst="rect">
            <a:avLst/>
          </a:prstGeom>
        </p:spPr>
        <p:txBody>
          <a:bodyPr lIns="90000" tIns="45000" rIns="90000" bIns="4500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Second Outline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Third Outline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Fourth Outline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Fifth Outline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Sixth Outline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Seventh Outline LevelClick to 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742950" lvl="1" indent="-28575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Second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Third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Fourth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Fifth level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24240" y="3718080"/>
            <a:ext cx="10942920" cy="108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 algn="r">
              <a:lnSpc>
                <a:spcPct val="100000"/>
              </a:lnSpc>
            </a:pPr>
            <a:r>
              <a:rPr lang="en-US" sz="5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Symbols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626400" y="4940280"/>
            <a:ext cx="10949040" cy="980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Animal Farm presentation</a:t>
            </a:r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600" b="1"/>
              <a:t>Animal farm</a:t>
            </a:r>
            <a:endParaRPr lang="x-none" altLang="en-US" sz="3600" b="1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p>
            <a:pPr marL="171450" indent="-171450">
              <a:buFont typeface="Arial" charset="0"/>
              <a:buChar char="•"/>
            </a:pPr>
            <a:r>
              <a:rPr lang="en-US" sz="2800"/>
              <a:t>Russia and the Soviet Union</a:t>
            </a:r>
            <a:endParaRPr lang="en-US" sz="2800"/>
          </a:p>
          <a:p>
            <a:pPr marL="171450" indent="-171450">
              <a:buFont typeface="Arial" charset="0"/>
              <a:buChar char="•"/>
            </a:pPr>
            <a:endParaRPr lang="en-US" sz="2800"/>
          </a:p>
          <a:p>
            <a:pPr marL="171450" indent="-171450">
              <a:buFont typeface="Arial" charset="0"/>
              <a:buChar char="•"/>
            </a:pPr>
            <a:r>
              <a:rPr lang="en-US" sz="2800"/>
              <a:t>internal structure of a nation</a:t>
            </a:r>
            <a:endParaRPr lang="en-US" sz="2800"/>
          </a:p>
          <a:p>
            <a:pPr marL="171450" indent="-171450">
              <a:buFont typeface="Arial" charset="0"/>
              <a:buChar char="•"/>
            </a:pPr>
            <a:endParaRPr lang="en-US" sz="2800"/>
          </a:p>
          <a:p>
            <a:pPr marL="171450" indent="-171450">
              <a:buFont typeface="Arial" charset="0"/>
              <a:buChar char="•"/>
            </a:pPr>
            <a:r>
              <a:rPr lang="en-US" sz="2800"/>
              <a:t>political entity with diplomatic</a:t>
            </a:r>
            <a:endParaRPr lang="en-US" sz="2800"/>
          </a:p>
          <a:p>
            <a:pPr marL="0" indent="0">
              <a:buFont typeface="Arial" charset="0"/>
              <a:buNone/>
            </a:pPr>
            <a:r>
              <a:rPr lang="en-US" sz="2800"/>
              <a:t>  concerns</a:t>
            </a:r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1147445"/>
            <a:ext cx="6148070" cy="4481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93605" y="207585"/>
            <a:ext cx="10972440" cy="582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The barn</a:t>
            </a:r>
            <a:endParaRPr lang="en-US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pic>
        <p:nvPicPr>
          <p:cNvPr id="8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748400" y="1145520"/>
            <a:ext cx="7057800" cy="44967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619125" y="1357630"/>
            <a:ext cx="4123690" cy="5501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85750" indent="-285750" algn="just">
              <a:buFont typeface="Arial" charset="0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collective memory of a 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indent="0" algn="just">
              <a:buFont typeface="Arial" charset="0"/>
              <a:buNone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     modern nation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indent="0" algn="just">
              <a:buFont typeface="Arial" charset="0"/>
              <a:buNone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SimSun" charset="-122"/>
              </a:rPr>
              <a:t>many scenes in which the ruling-class pigs alter Animalism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indent="0" algn="just">
              <a:buFont typeface="Arial" charset="0"/>
              <a:buNone/>
            </a:pPr>
            <a:endParaRPr lang="x-none" alt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SimSun" charset="-122"/>
            </a:endParaRPr>
          </a:p>
          <a:p>
            <a:pPr indent="0" algn="just">
              <a:buFont typeface="Arial" charset="0"/>
              <a:buNone/>
            </a:pP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imSun;WenQuanYi Micro Hei"/>
              <a:ea typeface="SimSun;WenQuanYi Micro Hei"/>
            </a:endParaRPr>
          </a:p>
          <a:p>
            <a:pPr algn="just"/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imSun;WenQuanYi Micro Hei"/>
              <a:ea typeface="SimSun;WenQuanYi Micro 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 sz="3600" b="1"/>
              <a:t>The windmill</a:t>
            </a:r>
            <a:endParaRPr lang="x-none" altLang="en-US" sz="3600" b="1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p>
            <a:pPr marL="171450" indent="-171450">
              <a:buFont typeface="Arial" charset="0"/>
              <a:buChar char="•"/>
            </a:pPr>
            <a:r>
              <a:rPr lang="x-none" altLang="en-US" sz="2800"/>
              <a:t> innovation and progress</a:t>
            </a:r>
            <a:endParaRPr lang="x-none" altLang="en-US" sz="2800"/>
          </a:p>
          <a:p>
            <a:pPr marL="171450" indent="-171450">
              <a:buFont typeface="Arial" charset="0"/>
              <a:buChar char="•"/>
            </a:pPr>
            <a:endParaRPr lang="x-none" altLang="en-US" sz="2800"/>
          </a:p>
          <a:p>
            <a:pPr marL="171450" indent="-171450">
              <a:buFont typeface="Arial" charset="0"/>
              <a:buChar char="•"/>
            </a:pPr>
            <a:r>
              <a:rPr lang="x-none" altLang="en-US" sz="2800"/>
              <a:t>will lead to an easier life</a:t>
            </a:r>
            <a:endParaRPr lang="x-none" altLang="en-US" sz="2800"/>
          </a:p>
          <a:p>
            <a:pPr marL="171450" indent="-171450">
              <a:buFont typeface="Arial" charset="0"/>
              <a:buChar char="•"/>
            </a:pPr>
            <a:endParaRPr lang="x-none" altLang="en-US" sz="2800"/>
          </a:p>
          <a:p>
            <a:pPr marL="171450" indent="-171450">
              <a:buFont typeface="Arial" charset="0"/>
              <a:buChar char="•"/>
            </a:pPr>
            <a:r>
              <a:rPr lang="x-none" altLang="en-US" sz="2800"/>
              <a:t>technological advancements</a:t>
            </a:r>
            <a:endParaRPr lang="x-none" altLang="en-US" sz="2800"/>
          </a:p>
          <a:p>
            <a:pPr marL="0" indent="0">
              <a:buFont typeface="Arial" charset="0"/>
              <a:buNone/>
            </a:pPr>
            <a:r>
              <a:rPr lang="x-none" altLang="en-US" sz="2800"/>
              <a:t>  could keep people busy</a:t>
            </a:r>
            <a:endParaRPr lang="x-none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0095" y="392430"/>
            <a:ext cx="4686300" cy="6249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-31750"/>
            <a:ext cx="6896735" cy="6896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Kingsoft Office WPP</Application>
  <PresentationFormat/>
  <Paragraphs>33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7" baseType="lpstr">
      <vt:lpstr>Office Theme</vt:lpstr>
      <vt:lpstr>Office Theme</vt:lpstr>
      <vt:lpstr>PowerPoint 演示文稿</vt:lpstr>
      <vt:lpstr>Animal farm</vt:lpstr>
      <vt:lpstr>PowerPoint 演示文稿</vt:lpstr>
      <vt:lpstr>The windmill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Symbols</dc:title>
  <dc:creator>daniel</dc:creator>
  <cp:lastModifiedBy>daniel</cp:lastModifiedBy>
  <cp:revision>9</cp:revision>
  <dcterms:created xsi:type="dcterms:W3CDTF">2016-10-21T07:16:21Z</dcterms:created>
  <dcterms:modified xsi:type="dcterms:W3CDTF">2016-10-21T07:16:21Z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